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4" r:id="rId4"/>
    <p:sldId id="270" r:id="rId5"/>
    <p:sldId id="285" r:id="rId6"/>
    <p:sldId id="271" r:id="rId7"/>
    <p:sldId id="272" r:id="rId8"/>
    <p:sldId id="275" r:id="rId9"/>
    <p:sldId id="280" r:id="rId10"/>
    <p:sldId id="281" r:id="rId11"/>
    <p:sldId id="282" r:id="rId12"/>
    <p:sldId id="283" r:id="rId13"/>
    <p:sldId id="284" r:id="rId14"/>
    <p:sldId id="267" r:id="rId15"/>
  </p:sldIdLst>
  <p:sldSz cx="12192000" cy="6858000"/>
  <p:notesSz cx="6858000" cy="9144000"/>
  <p:embeddedFontLs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Titillium Web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0lNQqp6ERuByHy9QK9iOcwjUd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45E628-603B-9C83-ADA4-FF9A0AC504E5}" v="30" dt="2025-05-02T21:50:54.517"/>
    <p1510:client id="{ABE81171-5487-4D3B-8356-62596F789C01}" v="54" dt="2025-05-02T04:30:02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14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nesto Sánchez García" userId="096f8f395aa4ca45" providerId="Windows Live" clId="Web-{5E45E628-603B-9C83-ADA4-FF9A0AC504E5}"/>
    <pc:docChg chg="addSld modSld">
      <pc:chgData name="Ernesto Sánchez García" userId="096f8f395aa4ca45" providerId="Windows Live" clId="Web-{5E45E628-603B-9C83-ADA4-FF9A0AC504E5}" dt="2025-05-02T21:50:54.517" v="26" actId="20577"/>
      <pc:docMkLst>
        <pc:docMk/>
      </pc:docMkLst>
      <pc:sldChg chg="addSp delSp modSp add replId">
        <pc:chgData name="Ernesto Sánchez García" userId="096f8f395aa4ca45" providerId="Windows Live" clId="Web-{5E45E628-603B-9C83-ADA4-FF9A0AC504E5}" dt="2025-05-02T21:50:54.517" v="26" actId="20577"/>
        <pc:sldMkLst>
          <pc:docMk/>
          <pc:sldMk cId="1512128683" sldId="285"/>
        </pc:sldMkLst>
        <pc:spChg chg="mod">
          <ac:chgData name="Ernesto Sánchez García" userId="096f8f395aa4ca45" providerId="Windows Live" clId="Web-{5E45E628-603B-9C83-ADA4-FF9A0AC504E5}" dt="2025-05-02T21:50:54.517" v="26" actId="20577"/>
          <ac:spMkLst>
            <pc:docMk/>
            <pc:sldMk cId="1512128683" sldId="285"/>
            <ac:spMk id="58" creationId="{2BAA3F70-7CE0-BC63-316B-7AF9680E0D5C}"/>
          </ac:spMkLst>
        </pc:spChg>
        <pc:picChg chg="add mod">
          <ac:chgData name="Ernesto Sánchez García" userId="096f8f395aa4ca45" providerId="Windows Live" clId="Web-{5E45E628-603B-9C83-ADA4-FF9A0AC504E5}" dt="2025-05-02T21:49:49.984" v="6" actId="14100"/>
          <ac:picMkLst>
            <pc:docMk/>
            <pc:sldMk cId="1512128683" sldId="285"/>
            <ac:picMk id="2" creationId="{08BF90CE-0320-9EA4-58F8-BC2D83AB873F}"/>
          </ac:picMkLst>
        </pc:picChg>
        <pc:picChg chg="del">
          <ac:chgData name="Ernesto Sánchez García" userId="096f8f395aa4ca45" providerId="Windows Live" clId="Web-{5E45E628-603B-9C83-ADA4-FF9A0AC504E5}" dt="2025-05-02T21:49:06.218" v="1"/>
          <ac:picMkLst>
            <pc:docMk/>
            <pc:sldMk cId="1512128683" sldId="285"/>
            <ac:picMk id="3" creationId="{FB4F1809-799B-2755-135C-B48A076D3F67}"/>
          </ac:picMkLst>
        </pc:picChg>
      </pc:sldChg>
    </pc:docChg>
  </pc:docChgLst>
  <pc:docChgLst>
    <pc:chgData name="Ernesto Sánchez García" userId="096f8f395aa4ca45" providerId="LiveId" clId="{ABE81171-5487-4D3B-8356-62596F789C01}"/>
    <pc:docChg chg="undo custSel addSld delSld modSld">
      <pc:chgData name="Ernesto Sánchez García" userId="096f8f395aa4ca45" providerId="LiveId" clId="{ABE81171-5487-4D3B-8356-62596F789C01}" dt="2025-05-02T04:32:55.246" v="1197" actId="14100"/>
      <pc:docMkLst>
        <pc:docMk/>
      </pc:docMkLst>
      <pc:sldChg chg="modSp mod">
        <pc:chgData name="Ernesto Sánchez García" userId="096f8f395aa4ca45" providerId="LiveId" clId="{ABE81171-5487-4D3B-8356-62596F789C01}" dt="2025-05-02T02:13:56.587" v="95" actId="207"/>
        <pc:sldMkLst>
          <pc:docMk/>
          <pc:sldMk cId="0" sldId="256"/>
        </pc:sldMkLst>
        <pc:spChg chg="mod">
          <ac:chgData name="Ernesto Sánchez García" userId="096f8f395aa4ca45" providerId="LiveId" clId="{ABE81171-5487-4D3B-8356-62596F789C01}" dt="2025-05-02T02:13:56.587" v="95" actId="207"/>
          <ac:spMkLst>
            <pc:docMk/>
            <pc:sldMk cId="0" sldId="256"/>
            <ac:spMk id="50" creationId="{00000000-0000-0000-0000-000000000000}"/>
          </ac:spMkLst>
        </pc:spChg>
        <pc:spChg chg="mod">
          <ac:chgData name="Ernesto Sánchez García" userId="096f8f395aa4ca45" providerId="LiveId" clId="{ABE81171-5487-4D3B-8356-62596F789C01}" dt="2025-05-02T02:09:37.610" v="65" actId="1076"/>
          <ac:spMkLst>
            <pc:docMk/>
            <pc:sldMk cId="0" sldId="256"/>
            <ac:spMk id="51" creationId="{00000000-0000-0000-0000-000000000000}"/>
          </ac:spMkLst>
        </pc:spChg>
      </pc:sldChg>
      <pc:sldChg chg="addSp delSp modSp mod">
        <pc:chgData name="Ernesto Sánchez García" userId="096f8f395aa4ca45" providerId="LiveId" clId="{ABE81171-5487-4D3B-8356-62596F789C01}" dt="2025-05-02T02:49:18.788" v="170" actId="1076"/>
        <pc:sldMkLst>
          <pc:docMk/>
          <pc:sldMk cId="0" sldId="257"/>
        </pc:sldMkLst>
        <pc:spChg chg="mod">
          <ac:chgData name="Ernesto Sánchez García" userId="096f8f395aa4ca45" providerId="LiveId" clId="{ABE81171-5487-4D3B-8356-62596F789C01}" dt="2025-05-02T02:13:19.065" v="89" actId="207"/>
          <ac:spMkLst>
            <pc:docMk/>
            <pc:sldMk cId="0" sldId="257"/>
            <ac:spMk id="57" creationId="{00000000-0000-0000-0000-000000000000}"/>
          </ac:spMkLst>
        </pc:spChg>
        <pc:spChg chg="mod">
          <ac:chgData name="Ernesto Sánchez García" userId="096f8f395aa4ca45" providerId="LiveId" clId="{ABE81171-5487-4D3B-8356-62596F789C01}" dt="2025-05-02T02:49:12.387" v="167" actId="14100"/>
          <ac:spMkLst>
            <pc:docMk/>
            <pc:sldMk cId="0" sldId="257"/>
            <ac:spMk id="58" creationId="{00000000-0000-0000-0000-000000000000}"/>
          </ac:spMkLst>
        </pc:spChg>
        <pc:picChg chg="add del mod">
          <ac:chgData name="Ernesto Sánchez García" userId="096f8f395aa4ca45" providerId="LiveId" clId="{ABE81171-5487-4D3B-8356-62596F789C01}" dt="2025-05-02T02:36:39.631" v="121" actId="478"/>
          <ac:picMkLst>
            <pc:docMk/>
            <pc:sldMk cId="0" sldId="257"/>
            <ac:picMk id="3" creationId="{EFCBF771-0937-E8E8-7206-2C723D37BA3B}"/>
          </ac:picMkLst>
        </pc:picChg>
        <pc:picChg chg="add mod">
          <ac:chgData name="Ernesto Sánchez García" userId="096f8f395aa4ca45" providerId="LiveId" clId="{ABE81171-5487-4D3B-8356-62596F789C01}" dt="2025-05-02T02:36:43.195" v="122" actId="1076"/>
          <ac:picMkLst>
            <pc:docMk/>
            <pc:sldMk cId="0" sldId="257"/>
            <ac:picMk id="5" creationId="{97B1B507-CBC0-6E2F-B6E5-5CD87EACA912}"/>
          </ac:picMkLst>
        </pc:picChg>
        <pc:picChg chg="add mod">
          <ac:chgData name="Ernesto Sánchez García" userId="096f8f395aa4ca45" providerId="LiveId" clId="{ABE81171-5487-4D3B-8356-62596F789C01}" dt="2025-05-02T02:49:18.788" v="170" actId="1076"/>
          <ac:picMkLst>
            <pc:docMk/>
            <pc:sldMk cId="0" sldId="257"/>
            <ac:picMk id="7" creationId="{45036437-69CE-FC02-F7D5-F287C2E37143}"/>
          </ac:picMkLst>
        </pc:picChg>
      </pc:sldChg>
      <pc:sldChg chg="del">
        <pc:chgData name="Ernesto Sánchez García" userId="096f8f395aa4ca45" providerId="LiveId" clId="{ABE81171-5487-4D3B-8356-62596F789C01}" dt="2025-05-02T03:02:11.870" v="287" actId="47"/>
        <pc:sldMkLst>
          <pc:docMk/>
          <pc:sldMk cId="0" sldId="258"/>
        </pc:sldMkLst>
      </pc:sldChg>
      <pc:sldChg chg="del">
        <pc:chgData name="Ernesto Sánchez García" userId="096f8f395aa4ca45" providerId="LiveId" clId="{ABE81171-5487-4D3B-8356-62596F789C01}" dt="2025-05-02T03:02:12.440" v="288" actId="47"/>
        <pc:sldMkLst>
          <pc:docMk/>
          <pc:sldMk cId="0" sldId="259"/>
        </pc:sldMkLst>
      </pc:sldChg>
      <pc:sldChg chg="del">
        <pc:chgData name="Ernesto Sánchez García" userId="096f8f395aa4ca45" providerId="LiveId" clId="{ABE81171-5487-4D3B-8356-62596F789C01}" dt="2025-05-02T03:02:16.369" v="289" actId="47"/>
        <pc:sldMkLst>
          <pc:docMk/>
          <pc:sldMk cId="0" sldId="260"/>
        </pc:sldMkLst>
      </pc:sldChg>
      <pc:sldChg chg="del">
        <pc:chgData name="Ernesto Sánchez García" userId="096f8f395aa4ca45" providerId="LiveId" clId="{ABE81171-5487-4D3B-8356-62596F789C01}" dt="2025-05-02T03:02:17.171" v="290" actId="47"/>
        <pc:sldMkLst>
          <pc:docMk/>
          <pc:sldMk cId="0" sldId="261"/>
        </pc:sldMkLst>
      </pc:sldChg>
      <pc:sldChg chg="del">
        <pc:chgData name="Ernesto Sánchez García" userId="096f8f395aa4ca45" providerId="LiveId" clId="{ABE81171-5487-4D3B-8356-62596F789C01}" dt="2025-05-02T03:02:17.643" v="291" actId="47"/>
        <pc:sldMkLst>
          <pc:docMk/>
          <pc:sldMk cId="0" sldId="262"/>
        </pc:sldMkLst>
      </pc:sldChg>
      <pc:sldChg chg="del">
        <pc:chgData name="Ernesto Sánchez García" userId="096f8f395aa4ca45" providerId="LiveId" clId="{ABE81171-5487-4D3B-8356-62596F789C01}" dt="2025-05-02T03:02:19.095" v="292" actId="47"/>
        <pc:sldMkLst>
          <pc:docMk/>
          <pc:sldMk cId="0" sldId="263"/>
        </pc:sldMkLst>
      </pc:sldChg>
      <pc:sldChg chg="del">
        <pc:chgData name="Ernesto Sánchez García" userId="096f8f395aa4ca45" providerId="LiveId" clId="{ABE81171-5487-4D3B-8356-62596F789C01}" dt="2025-05-02T03:02:20.625" v="293" actId="47"/>
        <pc:sldMkLst>
          <pc:docMk/>
          <pc:sldMk cId="0" sldId="264"/>
        </pc:sldMkLst>
      </pc:sldChg>
      <pc:sldChg chg="del">
        <pc:chgData name="Ernesto Sánchez García" userId="096f8f395aa4ca45" providerId="LiveId" clId="{ABE81171-5487-4D3B-8356-62596F789C01}" dt="2025-05-02T03:02:21.390" v="294" actId="47"/>
        <pc:sldMkLst>
          <pc:docMk/>
          <pc:sldMk cId="0" sldId="265"/>
        </pc:sldMkLst>
      </pc:sldChg>
      <pc:sldChg chg="del">
        <pc:chgData name="Ernesto Sánchez García" userId="096f8f395aa4ca45" providerId="LiveId" clId="{ABE81171-5487-4D3B-8356-62596F789C01}" dt="2025-05-02T03:02:22.830" v="295" actId="47"/>
        <pc:sldMkLst>
          <pc:docMk/>
          <pc:sldMk cId="0" sldId="266"/>
        </pc:sldMkLst>
      </pc:sldChg>
      <pc:sldChg chg="new del">
        <pc:chgData name="Ernesto Sánchez García" userId="096f8f395aa4ca45" providerId="LiveId" clId="{ABE81171-5487-4D3B-8356-62596F789C01}" dt="2025-05-02T02:14:07.190" v="96" actId="47"/>
        <pc:sldMkLst>
          <pc:docMk/>
          <pc:sldMk cId="3797727719" sldId="268"/>
        </pc:sldMkLst>
      </pc:sldChg>
      <pc:sldChg chg="new del">
        <pc:chgData name="Ernesto Sánchez García" userId="096f8f395aa4ca45" providerId="LiveId" clId="{ABE81171-5487-4D3B-8356-62596F789C01}" dt="2025-05-02T03:02:25.742" v="296" actId="47"/>
        <pc:sldMkLst>
          <pc:docMk/>
          <pc:sldMk cId="1918892958" sldId="269"/>
        </pc:sldMkLst>
      </pc:sldChg>
      <pc:sldChg chg="addSp modSp add mod">
        <pc:chgData name="Ernesto Sánchez García" userId="096f8f395aa4ca45" providerId="LiveId" clId="{ABE81171-5487-4D3B-8356-62596F789C01}" dt="2025-05-02T03:01:14.039" v="258" actId="1076"/>
        <pc:sldMkLst>
          <pc:docMk/>
          <pc:sldMk cId="603893341" sldId="270"/>
        </pc:sldMkLst>
        <pc:spChg chg="mod">
          <ac:chgData name="Ernesto Sánchez García" userId="096f8f395aa4ca45" providerId="LiveId" clId="{ABE81171-5487-4D3B-8356-62596F789C01}" dt="2025-05-02T02:52:27.544" v="251" actId="1076"/>
          <ac:spMkLst>
            <pc:docMk/>
            <pc:sldMk cId="603893341" sldId="270"/>
            <ac:spMk id="58" creationId="{028EE6FA-4F7A-D9DE-7720-15F732272844}"/>
          </ac:spMkLst>
        </pc:spChg>
        <pc:picChg chg="add mod">
          <ac:chgData name="Ernesto Sánchez García" userId="096f8f395aa4ca45" providerId="LiveId" clId="{ABE81171-5487-4D3B-8356-62596F789C01}" dt="2025-05-02T03:01:14.039" v="258" actId="1076"/>
          <ac:picMkLst>
            <pc:docMk/>
            <pc:sldMk cId="603893341" sldId="270"/>
            <ac:picMk id="3" creationId="{0BBCCA42-9C7A-07AC-AA76-D2864C554D8F}"/>
          </ac:picMkLst>
        </pc:picChg>
      </pc:sldChg>
      <pc:sldChg chg="addSp modSp add mod">
        <pc:chgData name="Ernesto Sánchez García" userId="096f8f395aa4ca45" providerId="LiveId" clId="{ABE81171-5487-4D3B-8356-62596F789C01}" dt="2025-05-02T03:02:51.043" v="303" actId="1076"/>
        <pc:sldMkLst>
          <pc:docMk/>
          <pc:sldMk cId="630987002" sldId="271"/>
        </pc:sldMkLst>
        <pc:spChg chg="mod">
          <ac:chgData name="Ernesto Sánchez García" userId="096f8f395aa4ca45" providerId="LiveId" clId="{ABE81171-5487-4D3B-8356-62596F789C01}" dt="2025-05-02T03:02:51.043" v="303" actId="1076"/>
          <ac:spMkLst>
            <pc:docMk/>
            <pc:sldMk cId="630987002" sldId="271"/>
            <ac:spMk id="58" creationId="{F66CB451-D52B-AE15-C541-B305F33DD344}"/>
          </ac:spMkLst>
        </pc:spChg>
        <pc:picChg chg="add mod">
          <ac:chgData name="Ernesto Sánchez García" userId="096f8f395aa4ca45" providerId="LiveId" clId="{ABE81171-5487-4D3B-8356-62596F789C01}" dt="2025-05-02T03:01:29.613" v="261" actId="1076"/>
          <ac:picMkLst>
            <pc:docMk/>
            <pc:sldMk cId="630987002" sldId="271"/>
            <ac:picMk id="3" creationId="{443BA6FA-56AE-DC8D-E2A8-8D021DCC2D9B}"/>
          </ac:picMkLst>
        </pc:picChg>
      </pc:sldChg>
      <pc:sldChg chg="addSp delSp modSp add mod">
        <pc:chgData name="Ernesto Sánchez García" userId="096f8f395aa4ca45" providerId="LiveId" clId="{ABE81171-5487-4D3B-8356-62596F789C01}" dt="2025-05-02T04:02:33.923" v="903" actId="1076"/>
        <pc:sldMkLst>
          <pc:docMk/>
          <pc:sldMk cId="1930291014" sldId="272"/>
        </pc:sldMkLst>
        <pc:spChg chg="mod">
          <ac:chgData name="Ernesto Sánchez García" userId="096f8f395aa4ca45" providerId="LiveId" clId="{ABE81171-5487-4D3B-8356-62596F789C01}" dt="2025-05-02T03:15:08.711" v="357" actId="6549"/>
          <ac:spMkLst>
            <pc:docMk/>
            <pc:sldMk cId="1930291014" sldId="272"/>
            <ac:spMk id="58" creationId="{F4275153-48CB-8D13-6094-11C5D3DC2AD1}"/>
          </ac:spMkLst>
        </pc:spChg>
        <pc:picChg chg="add del mod">
          <ac:chgData name="Ernesto Sánchez García" userId="096f8f395aa4ca45" providerId="LiveId" clId="{ABE81171-5487-4D3B-8356-62596F789C01}" dt="2025-05-02T03:18:25.482" v="361" actId="478"/>
          <ac:picMkLst>
            <pc:docMk/>
            <pc:sldMk cId="1930291014" sldId="272"/>
            <ac:picMk id="3" creationId="{14EE2ECE-5F9B-C677-D43D-6D184997DB6B}"/>
          </ac:picMkLst>
        </pc:picChg>
        <pc:picChg chg="add del mod">
          <ac:chgData name="Ernesto Sánchez García" userId="096f8f395aa4ca45" providerId="LiveId" clId="{ABE81171-5487-4D3B-8356-62596F789C01}" dt="2025-05-02T03:21:28.422" v="371" actId="478"/>
          <ac:picMkLst>
            <pc:docMk/>
            <pc:sldMk cId="1930291014" sldId="272"/>
            <ac:picMk id="5" creationId="{2DC0F446-60FA-3C9B-D878-EDD86411EFE2}"/>
          </ac:picMkLst>
        </pc:picChg>
        <pc:picChg chg="add del mod">
          <ac:chgData name="Ernesto Sánchez García" userId="096f8f395aa4ca45" providerId="LiveId" clId="{ABE81171-5487-4D3B-8356-62596F789C01}" dt="2025-05-02T03:21:19.812" v="369" actId="478"/>
          <ac:picMkLst>
            <pc:docMk/>
            <pc:sldMk cId="1930291014" sldId="272"/>
            <ac:picMk id="7" creationId="{A50F95FE-B64C-2F6F-636D-6221E4CB59A8}"/>
          </ac:picMkLst>
        </pc:picChg>
        <pc:picChg chg="add mod modCrop">
          <ac:chgData name="Ernesto Sánchez García" userId="096f8f395aa4ca45" providerId="LiveId" clId="{ABE81171-5487-4D3B-8356-62596F789C01}" dt="2025-05-02T04:02:33.923" v="903" actId="1076"/>
          <ac:picMkLst>
            <pc:docMk/>
            <pc:sldMk cId="1930291014" sldId="272"/>
            <ac:picMk id="9" creationId="{43C088C5-9425-9154-9AFE-3EAD92EFA420}"/>
          </ac:picMkLst>
        </pc:picChg>
        <pc:picChg chg="add mod modCrop">
          <ac:chgData name="Ernesto Sánchez García" userId="096f8f395aa4ca45" providerId="LiveId" clId="{ABE81171-5487-4D3B-8356-62596F789C01}" dt="2025-05-02T04:02:28.597" v="900" actId="1076"/>
          <ac:picMkLst>
            <pc:docMk/>
            <pc:sldMk cId="1930291014" sldId="272"/>
            <ac:picMk id="10" creationId="{3211D571-8C50-C211-15D7-D7E13825A6A4}"/>
          </ac:picMkLst>
        </pc:picChg>
      </pc:sldChg>
      <pc:sldChg chg="add del">
        <pc:chgData name="Ernesto Sánchez García" userId="096f8f395aa4ca45" providerId="LiveId" clId="{ABE81171-5487-4D3B-8356-62596F789C01}" dt="2025-05-02T04:27:00.767" v="1152" actId="47"/>
        <pc:sldMkLst>
          <pc:docMk/>
          <pc:sldMk cId="2519246822" sldId="273"/>
        </pc:sldMkLst>
      </pc:sldChg>
      <pc:sldChg chg="addSp modSp add mod">
        <pc:chgData name="Ernesto Sánchez García" userId="096f8f395aa4ca45" providerId="LiveId" clId="{ABE81171-5487-4D3B-8356-62596F789C01}" dt="2025-05-02T02:52:43.558" v="254" actId="1076"/>
        <pc:sldMkLst>
          <pc:docMk/>
          <pc:sldMk cId="491367951" sldId="274"/>
        </pc:sldMkLst>
        <pc:spChg chg="mod">
          <ac:chgData name="Ernesto Sánchez García" userId="096f8f395aa4ca45" providerId="LiveId" clId="{ABE81171-5487-4D3B-8356-62596F789C01}" dt="2025-05-02T02:52:39.857" v="253" actId="1076"/>
          <ac:spMkLst>
            <pc:docMk/>
            <pc:sldMk cId="491367951" sldId="274"/>
            <ac:spMk id="58" creationId="{28AE040C-A38F-819B-5172-3D472D2E72E0}"/>
          </ac:spMkLst>
        </pc:spChg>
        <pc:picChg chg="add mod">
          <ac:chgData name="Ernesto Sánchez García" userId="096f8f395aa4ca45" providerId="LiveId" clId="{ABE81171-5487-4D3B-8356-62596F789C01}" dt="2025-05-02T02:52:43.558" v="254" actId="1076"/>
          <ac:picMkLst>
            <pc:docMk/>
            <pc:sldMk cId="491367951" sldId="274"/>
            <ac:picMk id="3" creationId="{494D28F3-2675-7B0A-2720-52E0427F3AB0}"/>
          </ac:picMkLst>
        </pc:picChg>
      </pc:sldChg>
      <pc:sldChg chg="add del">
        <pc:chgData name="Ernesto Sánchez García" userId="096f8f395aa4ca45" providerId="LiveId" clId="{ABE81171-5487-4D3B-8356-62596F789C01}" dt="2025-05-02T02:41:26.431" v="132" actId="47"/>
        <pc:sldMkLst>
          <pc:docMk/>
          <pc:sldMk cId="2892711304" sldId="274"/>
        </pc:sldMkLst>
      </pc:sldChg>
      <pc:sldChg chg="add del">
        <pc:chgData name="Ernesto Sánchez García" userId="096f8f395aa4ca45" providerId="LiveId" clId="{ABE81171-5487-4D3B-8356-62596F789C01}" dt="2025-05-02T02:43:48.575" v="136" actId="47"/>
        <pc:sldMkLst>
          <pc:docMk/>
          <pc:sldMk cId="1288469285" sldId="275"/>
        </pc:sldMkLst>
      </pc:sldChg>
      <pc:sldChg chg="addSp modSp add mod">
        <pc:chgData name="Ernesto Sánchez García" userId="096f8f395aa4ca45" providerId="LiveId" clId="{ABE81171-5487-4D3B-8356-62596F789C01}" dt="2025-05-02T03:44:46.619" v="533" actId="20577"/>
        <pc:sldMkLst>
          <pc:docMk/>
          <pc:sldMk cId="1715130380" sldId="275"/>
        </pc:sldMkLst>
        <pc:spChg chg="add mod">
          <ac:chgData name="Ernesto Sánchez García" userId="096f8f395aa4ca45" providerId="LiveId" clId="{ABE81171-5487-4D3B-8356-62596F789C01}" dt="2025-05-02T03:44:46.619" v="533" actId="20577"/>
          <ac:spMkLst>
            <pc:docMk/>
            <pc:sldMk cId="1715130380" sldId="275"/>
            <ac:spMk id="4" creationId="{6163DF58-ED1A-7F4A-D4E3-24C0029F7C03}"/>
          </ac:spMkLst>
        </pc:spChg>
        <pc:spChg chg="mod">
          <ac:chgData name="Ernesto Sánchez García" userId="096f8f395aa4ca45" providerId="LiveId" clId="{ABE81171-5487-4D3B-8356-62596F789C01}" dt="2025-05-02T03:39:53.009" v="489" actId="20577"/>
          <ac:spMkLst>
            <pc:docMk/>
            <pc:sldMk cId="1715130380" sldId="275"/>
            <ac:spMk id="58" creationId="{A699258B-8952-65B7-AEFE-F7C5A086909A}"/>
          </ac:spMkLst>
        </pc:spChg>
        <pc:picChg chg="add mod">
          <ac:chgData name="Ernesto Sánchez García" userId="096f8f395aa4ca45" providerId="LiveId" clId="{ABE81171-5487-4D3B-8356-62596F789C01}" dt="2025-05-02T03:43:51.277" v="516" actId="1076"/>
          <ac:picMkLst>
            <pc:docMk/>
            <pc:sldMk cId="1715130380" sldId="275"/>
            <ac:picMk id="3" creationId="{7CC02638-9C48-E97B-2B1E-A31A10D738BE}"/>
          </ac:picMkLst>
        </pc:picChg>
        <pc:picChg chg="add mod">
          <ac:chgData name="Ernesto Sánchez García" userId="096f8f395aa4ca45" providerId="LiveId" clId="{ABE81171-5487-4D3B-8356-62596F789C01}" dt="2025-05-02T03:43:36.831" v="511" actId="14100"/>
          <ac:picMkLst>
            <pc:docMk/>
            <pc:sldMk cId="1715130380" sldId="275"/>
            <ac:picMk id="6" creationId="{C824F7CC-6DEE-8026-4D79-2E5124CF9AD5}"/>
          </ac:picMkLst>
        </pc:picChg>
        <pc:picChg chg="add mod">
          <ac:chgData name="Ernesto Sánchez García" userId="096f8f395aa4ca45" providerId="LiveId" clId="{ABE81171-5487-4D3B-8356-62596F789C01}" dt="2025-05-02T03:43:47.727" v="515" actId="1076"/>
          <ac:picMkLst>
            <pc:docMk/>
            <pc:sldMk cId="1715130380" sldId="275"/>
            <ac:picMk id="1026" creationId="{7549878B-D46A-BF39-E954-9ECC1D46A97C}"/>
          </ac:picMkLst>
        </pc:picChg>
        <pc:picChg chg="add mod">
          <ac:chgData name="Ernesto Sánchez García" userId="096f8f395aa4ca45" providerId="LiveId" clId="{ABE81171-5487-4D3B-8356-62596F789C01}" dt="2025-05-02T03:43:29.665" v="508" actId="1076"/>
          <ac:picMkLst>
            <pc:docMk/>
            <pc:sldMk cId="1715130380" sldId="275"/>
            <ac:picMk id="1028" creationId="{C5386C80-C741-90AE-2D57-80882B2380D4}"/>
          </ac:picMkLst>
        </pc:picChg>
      </pc:sldChg>
      <pc:sldChg chg="add del">
        <pc:chgData name="Ernesto Sánchez García" userId="096f8f395aa4ca45" providerId="LiveId" clId="{ABE81171-5487-4D3B-8356-62596F789C01}" dt="2025-05-02T02:41:36.949" v="133" actId="47"/>
        <pc:sldMkLst>
          <pc:docMk/>
          <pc:sldMk cId="2673171615" sldId="275"/>
        </pc:sldMkLst>
      </pc:sldChg>
      <pc:sldChg chg="addSp delSp modSp add del mod">
        <pc:chgData name="Ernesto Sánchez García" userId="096f8f395aa4ca45" providerId="LiveId" clId="{ABE81171-5487-4D3B-8356-62596F789C01}" dt="2025-05-02T04:18:41.242" v="1032" actId="47"/>
        <pc:sldMkLst>
          <pc:docMk/>
          <pc:sldMk cId="3009214078" sldId="276"/>
        </pc:sldMkLst>
        <pc:picChg chg="add del mod">
          <ac:chgData name="Ernesto Sánchez García" userId="096f8f395aa4ca45" providerId="LiveId" clId="{ABE81171-5487-4D3B-8356-62596F789C01}" dt="2025-05-02T03:54:55.796" v="750" actId="478"/>
          <ac:picMkLst>
            <pc:docMk/>
            <pc:sldMk cId="3009214078" sldId="276"/>
            <ac:picMk id="3" creationId="{C0CB2894-A0EC-B184-6360-63389951170B}"/>
          </ac:picMkLst>
        </pc:picChg>
      </pc:sldChg>
      <pc:sldChg chg="add del">
        <pc:chgData name="Ernesto Sánchez García" userId="096f8f395aa4ca45" providerId="LiveId" clId="{ABE81171-5487-4D3B-8356-62596F789C01}" dt="2025-05-02T04:18:41.398" v="1033" actId="47"/>
        <pc:sldMkLst>
          <pc:docMk/>
          <pc:sldMk cId="2248905643" sldId="277"/>
        </pc:sldMkLst>
      </pc:sldChg>
      <pc:sldChg chg="add del">
        <pc:chgData name="Ernesto Sánchez García" userId="096f8f395aa4ca45" providerId="LiveId" clId="{ABE81171-5487-4D3B-8356-62596F789C01}" dt="2025-05-02T04:26:55.242" v="1150" actId="47"/>
        <pc:sldMkLst>
          <pc:docMk/>
          <pc:sldMk cId="581837210" sldId="278"/>
        </pc:sldMkLst>
      </pc:sldChg>
      <pc:sldChg chg="add del">
        <pc:chgData name="Ernesto Sánchez García" userId="096f8f395aa4ca45" providerId="LiveId" clId="{ABE81171-5487-4D3B-8356-62596F789C01}" dt="2025-05-02T04:26:58.714" v="1151" actId="47"/>
        <pc:sldMkLst>
          <pc:docMk/>
          <pc:sldMk cId="3260496785" sldId="279"/>
        </pc:sldMkLst>
      </pc:sldChg>
      <pc:sldChg chg="addSp delSp modSp add mod">
        <pc:chgData name="Ernesto Sánchez García" userId="096f8f395aa4ca45" providerId="LiveId" clId="{ABE81171-5487-4D3B-8356-62596F789C01}" dt="2025-05-02T03:51:15.412" v="745" actId="1076"/>
        <pc:sldMkLst>
          <pc:docMk/>
          <pc:sldMk cId="3770019607" sldId="280"/>
        </pc:sldMkLst>
        <pc:spChg chg="mod">
          <ac:chgData name="Ernesto Sánchez García" userId="096f8f395aa4ca45" providerId="LiveId" clId="{ABE81171-5487-4D3B-8356-62596F789C01}" dt="2025-05-02T03:50:54.528" v="737" actId="14100"/>
          <ac:spMkLst>
            <pc:docMk/>
            <pc:sldMk cId="3770019607" sldId="280"/>
            <ac:spMk id="4" creationId="{BF3F79C6-DD16-218A-E8F7-ABAA14FFAB63}"/>
          </ac:spMkLst>
        </pc:spChg>
        <pc:spChg chg="mod">
          <ac:chgData name="Ernesto Sánchez García" userId="096f8f395aa4ca45" providerId="LiveId" clId="{ABE81171-5487-4D3B-8356-62596F789C01}" dt="2025-05-02T03:50:43.631" v="734" actId="14100"/>
          <ac:spMkLst>
            <pc:docMk/>
            <pc:sldMk cId="3770019607" sldId="280"/>
            <ac:spMk id="58" creationId="{D7336973-28C0-7BB5-CB67-E9A002E8DECD}"/>
          </ac:spMkLst>
        </pc:spChg>
        <pc:picChg chg="del">
          <ac:chgData name="Ernesto Sánchez García" userId="096f8f395aa4ca45" providerId="LiveId" clId="{ABE81171-5487-4D3B-8356-62596F789C01}" dt="2025-05-02T03:46:46.766" v="627" actId="478"/>
          <ac:picMkLst>
            <pc:docMk/>
            <pc:sldMk cId="3770019607" sldId="280"/>
            <ac:picMk id="3" creationId="{AAD9C267-2E1C-90A4-9994-8953B470C30F}"/>
          </ac:picMkLst>
        </pc:picChg>
        <pc:picChg chg="add mod">
          <ac:chgData name="Ernesto Sánchez García" userId="096f8f395aa4ca45" providerId="LiveId" clId="{ABE81171-5487-4D3B-8356-62596F789C01}" dt="2025-05-02T03:51:10.035" v="743" actId="1076"/>
          <ac:picMkLst>
            <pc:docMk/>
            <pc:sldMk cId="3770019607" sldId="280"/>
            <ac:picMk id="5" creationId="{3C6FE49F-70E9-3254-425D-2AE8170EB6A6}"/>
          </ac:picMkLst>
        </pc:picChg>
        <pc:picChg chg="del">
          <ac:chgData name="Ernesto Sánchez García" userId="096f8f395aa4ca45" providerId="LiveId" clId="{ABE81171-5487-4D3B-8356-62596F789C01}" dt="2025-05-02T03:48:56.302" v="707" actId="478"/>
          <ac:picMkLst>
            <pc:docMk/>
            <pc:sldMk cId="3770019607" sldId="280"/>
            <ac:picMk id="6" creationId="{7E90D841-806F-FEE4-20F4-ED70B3454098}"/>
          </ac:picMkLst>
        </pc:picChg>
        <pc:picChg chg="add del mod">
          <ac:chgData name="Ernesto Sánchez García" userId="096f8f395aa4ca45" providerId="LiveId" clId="{ABE81171-5487-4D3B-8356-62596F789C01}" dt="2025-05-02T03:49:41.676" v="714" actId="478"/>
          <ac:picMkLst>
            <pc:docMk/>
            <pc:sldMk cId="3770019607" sldId="280"/>
            <ac:picMk id="8" creationId="{A27ACF0E-9B3A-59FD-5C78-FF75754525B5}"/>
          </ac:picMkLst>
        </pc:picChg>
        <pc:picChg chg="add mod">
          <ac:chgData name="Ernesto Sánchez García" userId="096f8f395aa4ca45" providerId="LiveId" clId="{ABE81171-5487-4D3B-8356-62596F789C01}" dt="2025-05-02T03:51:15.412" v="745" actId="1076"/>
          <ac:picMkLst>
            <pc:docMk/>
            <pc:sldMk cId="3770019607" sldId="280"/>
            <ac:picMk id="10" creationId="{669ADA6B-F5B5-08AC-E754-41BDA1DE1360}"/>
          </ac:picMkLst>
        </pc:picChg>
        <pc:picChg chg="del">
          <ac:chgData name="Ernesto Sánchez García" userId="096f8f395aa4ca45" providerId="LiveId" clId="{ABE81171-5487-4D3B-8356-62596F789C01}" dt="2025-05-02T03:46:00.576" v="535" actId="478"/>
          <ac:picMkLst>
            <pc:docMk/>
            <pc:sldMk cId="3770019607" sldId="280"/>
            <ac:picMk id="1026" creationId="{8E1E170F-4CE4-2E90-61CA-016771BC40A8}"/>
          </ac:picMkLst>
        </pc:picChg>
        <pc:picChg chg="del">
          <ac:chgData name="Ernesto Sánchez García" userId="096f8f395aa4ca45" providerId="LiveId" clId="{ABE81171-5487-4D3B-8356-62596F789C01}" dt="2025-05-02T03:48:58.292" v="708" actId="478"/>
          <ac:picMkLst>
            <pc:docMk/>
            <pc:sldMk cId="3770019607" sldId="280"/>
            <ac:picMk id="1028" creationId="{78C5EB77-163F-E6CE-E44B-0072CA6A8A01}"/>
          </ac:picMkLst>
        </pc:picChg>
      </pc:sldChg>
      <pc:sldChg chg="addSp delSp modSp add mod">
        <pc:chgData name="Ernesto Sánchez García" userId="096f8f395aa4ca45" providerId="LiveId" clId="{ABE81171-5487-4D3B-8356-62596F789C01}" dt="2025-05-02T04:06:17.388" v="933" actId="14100"/>
        <pc:sldMkLst>
          <pc:docMk/>
          <pc:sldMk cId="1594438610" sldId="281"/>
        </pc:sldMkLst>
        <pc:spChg chg="mod">
          <ac:chgData name="Ernesto Sánchez García" userId="096f8f395aa4ca45" providerId="LiveId" clId="{ABE81171-5487-4D3B-8356-62596F789C01}" dt="2025-05-02T04:00:56.607" v="878" actId="20577"/>
          <ac:spMkLst>
            <pc:docMk/>
            <pc:sldMk cId="1594438610" sldId="281"/>
            <ac:spMk id="4" creationId="{E2D4696E-36AF-0A14-1BCB-5CCE60420D8C}"/>
          </ac:spMkLst>
        </pc:spChg>
        <pc:spChg chg="mod">
          <ac:chgData name="Ernesto Sánchez García" userId="096f8f395aa4ca45" providerId="LiveId" clId="{ABE81171-5487-4D3B-8356-62596F789C01}" dt="2025-05-02T03:58:32.470" v="833" actId="20577"/>
          <ac:spMkLst>
            <pc:docMk/>
            <pc:sldMk cId="1594438610" sldId="281"/>
            <ac:spMk id="58" creationId="{85DD361C-497E-F175-DA4D-8523A8C74593}"/>
          </ac:spMkLst>
        </pc:spChg>
        <pc:picChg chg="add mod">
          <ac:chgData name="Ernesto Sánchez García" userId="096f8f395aa4ca45" providerId="LiveId" clId="{ABE81171-5487-4D3B-8356-62596F789C01}" dt="2025-05-02T03:59:09.981" v="839" actId="14100"/>
          <ac:picMkLst>
            <pc:docMk/>
            <pc:sldMk cId="1594438610" sldId="281"/>
            <ac:picMk id="3" creationId="{97100001-77AB-DD8C-14AD-0FFD76A5AADA}"/>
          </ac:picMkLst>
        </pc:picChg>
        <pc:picChg chg="del">
          <ac:chgData name="Ernesto Sánchez García" userId="096f8f395aa4ca45" providerId="LiveId" clId="{ABE81171-5487-4D3B-8356-62596F789C01}" dt="2025-05-02T03:55:37.095" v="752" actId="478"/>
          <ac:picMkLst>
            <pc:docMk/>
            <pc:sldMk cId="1594438610" sldId="281"/>
            <ac:picMk id="5" creationId="{F7BC7A76-8404-A08C-3F27-E2870E1A82C3}"/>
          </ac:picMkLst>
        </pc:picChg>
        <pc:picChg chg="add mod modCrop">
          <ac:chgData name="Ernesto Sánchez García" userId="096f8f395aa4ca45" providerId="LiveId" clId="{ABE81171-5487-4D3B-8356-62596F789C01}" dt="2025-05-02T04:06:17.388" v="933" actId="14100"/>
          <ac:picMkLst>
            <pc:docMk/>
            <pc:sldMk cId="1594438610" sldId="281"/>
            <ac:picMk id="7" creationId="{5743B649-E5A9-FBEC-3B4E-36ABA366F319}"/>
          </ac:picMkLst>
        </pc:picChg>
        <pc:picChg chg="add mod modCrop">
          <ac:chgData name="Ernesto Sánchez García" userId="096f8f395aa4ca45" providerId="LiveId" clId="{ABE81171-5487-4D3B-8356-62596F789C01}" dt="2025-05-02T04:06:04.910" v="929" actId="732"/>
          <ac:picMkLst>
            <pc:docMk/>
            <pc:sldMk cId="1594438610" sldId="281"/>
            <ac:picMk id="9" creationId="{7F148B70-D149-81F0-85ED-EC4180226C12}"/>
          </ac:picMkLst>
        </pc:picChg>
        <pc:picChg chg="del">
          <ac:chgData name="Ernesto Sánchez García" userId="096f8f395aa4ca45" providerId="LiveId" clId="{ABE81171-5487-4D3B-8356-62596F789C01}" dt="2025-05-02T03:56:58.799" v="767" actId="478"/>
          <ac:picMkLst>
            <pc:docMk/>
            <pc:sldMk cId="1594438610" sldId="281"/>
            <ac:picMk id="10" creationId="{80FCAF1F-CEB5-A478-A132-C51A3C814F7B}"/>
          </ac:picMkLst>
        </pc:picChg>
        <pc:picChg chg="add mod modCrop">
          <ac:chgData name="Ernesto Sánchez García" userId="096f8f395aa4ca45" providerId="LiveId" clId="{ABE81171-5487-4D3B-8356-62596F789C01}" dt="2025-05-02T04:06:10.431" v="931" actId="1076"/>
          <ac:picMkLst>
            <pc:docMk/>
            <pc:sldMk cId="1594438610" sldId="281"/>
            <ac:picMk id="12" creationId="{F15A7D9F-AB22-FC51-175C-209E05343AC8}"/>
          </ac:picMkLst>
        </pc:picChg>
      </pc:sldChg>
      <pc:sldChg chg="addSp delSp modSp add mod">
        <pc:chgData name="Ernesto Sánchez García" userId="096f8f395aa4ca45" providerId="LiveId" clId="{ABE81171-5487-4D3B-8356-62596F789C01}" dt="2025-05-02T04:28:58.711" v="1157" actId="1076"/>
        <pc:sldMkLst>
          <pc:docMk/>
          <pc:sldMk cId="2433889494" sldId="282"/>
        </pc:sldMkLst>
        <pc:spChg chg="mod">
          <ac:chgData name="Ernesto Sánchez García" userId="096f8f395aa4ca45" providerId="LiveId" clId="{ABE81171-5487-4D3B-8356-62596F789C01}" dt="2025-05-02T04:21:48.127" v="1077" actId="20577"/>
          <ac:spMkLst>
            <pc:docMk/>
            <pc:sldMk cId="2433889494" sldId="282"/>
            <ac:spMk id="4" creationId="{23C89346-E850-DC2D-B131-73F0074BBCFC}"/>
          </ac:spMkLst>
        </pc:spChg>
        <pc:spChg chg="mod">
          <ac:chgData name="Ernesto Sánchez García" userId="096f8f395aa4ca45" providerId="LiveId" clId="{ABE81171-5487-4D3B-8356-62596F789C01}" dt="2025-05-02T04:15:04.891" v="986" actId="20577"/>
          <ac:spMkLst>
            <pc:docMk/>
            <pc:sldMk cId="2433889494" sldId="282"/>
            <ac:spMk id="58" creationId="{371A64EF-3CE6-A196-E8E0-D6AE2005D087}"/>
          </ac:spMkLst>
        </pc:spChg>
        <pc:picChg chg="del">
          <ac:chgData name="Ernesto Sánchez García" userId="096f8f395aa4ca45" providerId="LiveId" clId="{ABE81171-5487-4D3B-8356-62596F789C01}" dt="2025-05-02T04:04:44.491" v="920" actId="478"/>
          <ac:picMkLst>
            <pc:docMk/>
            <pc:sldMk cId="2433889494" sldId="282"/>
            <ac:picMk id="3" creationId="{6BB1BDFE-FB93-6198-58AC-E6C973EE20AD}"/>
          </ac:picMkLst>
        </pc:picChg>
        <pc:picChg chg="add del mod">
          <ac:chgData name="Ernesto Sánchez García" userId="096f8f395aa4ca45" providerId="LiveId" clId="{ABE81171-5487-4D3B-8356-62596F789C01}" dt="2025-05-02T04:10:14.753" v="961" actId="478"/>
          <ac:picMkLst>
            <pc:docMk/>
            <pc:sldMk cId="2433889494" sldId="282"/>
            <ac:picMk id="5" creationId="{B44F86AD-C04C-71F9-9EA9-4124AA913FEF}"/>
          </ac:picMkLst>
        </pc:picChg>
        <pc:picChg chg="del mod">
          <ac:chgData name="Ernesto Sánchez García" userId="096f8f395aa4ca45" providerId="LiveId" clId="{ABE81171-5487-4D3B-8356-62596F789C01}" dt="2025-05-02T04:17:02.650" v="994" actId="478"/>
          <ac:picMkLst>
            <pc:docMk/>
            <pc:sldMk cId="2433889494" sldId="282"/>
            <ac:picMk id="7" creationId="{9EF18BAB-2281-7B5D-BBB9-D4D50988EED3}"/>
          </ac:picMkLst>
        </pc:picChg>
        <pc:picChg chg="add mod">
          <ac:chgData name="Ernesto Sánchez García" userId="096f8f395aa4ca45" providerId="LiveId" clId="{ABE81171-5487-4D3B-8356-62596F789C01}" dt="2025-05-02T04:10:37.355" v="970" actId="1076"/>
          <ac:picMkLst>
            <pc:docMk/>
            <pc:sldMk cId="2433889494" sldId="282"/>
            <ac:picMk id="8" creationId="{02567704-71A3-6B92-C604-F15F95386DB4}"/>
          </ac:picMkLst>
        </pc:picChg>
        <pc:picChg chg="del">
          <ac:chgData name="Ernesto Sánchez García" userId="096f8f395aa4ca45" providerId="LiveId" clId="{ABE81171-5487-4D3B-8356-62596F789C01}" dt="2025-05-02T04:04:46.526" v="921" actId="478"/>
          <ac:picMkLst>
            <pc:docMk/>
            <pc:sldMk cId="2433889494" sldId="282"/>
            <ac:picMk id="9" creationId="{0EDED3BD-755B-A6A0-10DD-892898000F3A}"/>
          </ac:picMkLst>
        </pc:picChg>
        <pc:picChg chg="add mod">
          <ac:chgData name="Ernesto Sánchez García" userId="096f8f395aa4ca45" providerId="LiveId" clId="{ABE81171-5487-4D3B-8356-62596F789C01}" dt="2025-05-02T04:19:43.656" v="1043" actId="1076"/>
          <ac:picMkLst>
            <pc:docMk/>
            <pc:sldMk cId="2433889494" sldId="282"/>
            <ac:picMk id="11" creationId="{AFA701E0-B4EE-49DA-E58E-E2277B931F96}"/>
          </ac:picMkLst>
        </pc:picChg>
        <pc:picChg chg="del mod">
          <ac:chgData name="Ernesto Sánchez García" userId="096f8f395aa4ca45" providerId="LiveId" clId="{ABE81171-5487-4D3B-8356-62596F789C01}" dt="2025-05-02T04:18:29.453" v="1031" actId="478"/>
          <ac:picMkLst>
            <pc:docMk/>
            <pc:sldMk cId="2433889494" sldId="282"/>
            <ac:picMk id="12" creationId="{766FE085-9CAB-26B7-F0A7-6258E5F649FB}"/>
          </ac:picMkLst>
        </pc:picChg>
        <pc:picChg chg="add mod">
          <ac:chgData name="Ernesto Sánchez García" userId="096f8f395aa4ca45" providerId="LiveId" clId="{ABE81171-5487-4D3B-8356-62596F789C01}" dt="2025-05-02T04:19:49.315" v="1045" actId="1076"/>
          <ac:picMkLst>
            <pc:docMk/>
            <pc:sldMk cId="2433889494" sldId="282"/>
            <ac:picMk id="14" creationId="{1780758A-B0DA-0192-6E3E-D97C0BA6F218}"/>
          </ac:picMkLst>
        </pc:picChg>
        <pc:picChg chg="add del">
          <ac:chgData name="Ernesto Sánchez García" userId="096f8f395aa4ca45" providerId="LiveId" clId="{ABE81171-5487-4D3B-8356-62596F789C01}" dt="2025-05-02T04:19:14.027" v="1035" actId="478"/>
          <ac:picMkLst>
            <pc:docMk/>
            <pc:sldMk cId="2433889494" sldId="282"/>
            <ac:picMk id="16" creationId="{9C9135E6-0CEE-1B0C-3ECE-266E75FFA3DA}"/>
          </ac:picMkLst>
        </pc:picChg>
        <pc:picChg chg="add del">
          <ac:chgData name="Ernesto Sánchez García" userId="096f8f395aa4ca45" providerId="LiveId" clId="{ABE81171-5487-4D3B-8356-62596F789C01}" dt="2025-05-02T04:19:23.545" v="1037" actId="22"/>
          <ac:picMkLst>
            <pc:docMk/>
            <pc:sldMk cId="2433889494" sldId="282"/>
            <ac:picMk id="18" creationId="{870C33F4-01C3-5896-291C-654A66EE3015}"/>
          </ac:picMkLst>
        </pc:picChg>
        <pc:picChg chg="add del mod">
          <ac:chgData name="Ernesto Sánchez García" userId="096f8f395aa4ca45" providerId="LiveId" clId="{ABE81171-5487-4D3B-8356-62596F789C01}" dt="2025-05-02T04:21:50.406" v="1078" actId="478"/>
          <ac:picMkLst>
            <pc:docMk/>
            <pc:sldMk cId="2433889494" sldId="282"/>
            <ac:picMk id="20" creationId="{B7564529-24E4-BC11-5B4C-DE962520FF3C}"/>
          </ac:picMkLst>
        </pc:picChg>
        <pc:picChg chg="add mod">
          <ac:chgData name="Ernesto Sánchez García" userId="096f8f395aa4ca45" providerId="LiveId" clId="{ABE81171-5487-4D3B-8356-62596F789C01}" dt="2025-05-02T04:28:58.711" v="1157" actId="1076"/>
          <ac:picMkLst>
            <pc:docMk/>
            <pc:sldMk cId="2433889494" sldId="282"/>
            <ac:picMk id="22" creationId="{B8954A53-206B-328F-C6E3-552A3A18C29A}"/>
          </ac:picMkLst>
        </pc:picChg>
      </pc:sldChg>
      <pc:sldChg chg="addSp delSp modSp add mod">
        <pc:chgData name="Ernesto Sánchez García" userId="096f8f395aa4ca45" providerId="LiveId" clId="{ABE81171-5487-4D3B-8356-62596F789C01}" dt="2025-05-02T04:26:32.952" v="1149" actId="14100"/>
        <pc:sldMkLst>
          <pc:docMk/>
          <pc:sldMk cId="791901866" sldId="283"/>
        </pc:sldMkLst>
        <pc:spChg chg="del mod">
          <ac:chgData name="Ernesto Sánchez García" userId="096f8f395aa4ca45" providerId="LiveId" clId="{ABE81171-5487-4D3B-8356-62596F789C01}" dt="2025-05-02T04:22:01.331" v="1081" actId="21"/>
          <ac:spMkLst>
            <pc:docMk/>
            <pc:sldMk cId="791901866" sldId="283"/>
            <ac:spMk id="4" creationId="{1236DDBF-43B5-AD61-45BC-A01781CA9468}"/>
          </ac:spMkLst>
        </pc:spChg>
        <pc:spChg chg="mod">
          <ac:chgData name="Ernesto Sánchez García" userId="096f8f395aa4ca45" providerId="LiveId" clId="{ABE81171-5487-4D3B-8356-62596F789C01}" dt="2025-05-02T04:26:17.811" v="1144" actId="14100"/>
          <ac:spMkLst>
            <pc:docMk/>
            <pc:sldMk cId="791901866" sldId="283"/>
            <ac:spMk id="58" creationId="{CF165A3D-FE1A-BF35-EB15-F9BB0DC9645A}"/>
          </ac:spMkLst>
        </pc:spChg>
        <pc:picChg chg="add del mod">
          <ac:chgData name="Ernesto Sánchez García" userId="096f8f395aa4ca45" providerId="LiveId" clId="{ABE81171-5487-4D3B-8356-62596F789C01}" dt="2025-05-02T04:23:23.957" v="1111" actId="478"/>
          <ac:picMkLst>
            <pc:docMk/>
            <pc:sldMk cId="791901866" sldId="283"/>
            <ac:picMk id="3" creationId="{35409A23-A6F6-18C1-7218-1AF64FDD7434}"/>
          </ac:picMkLst>
        </pc:picChg>
        <pc:picChg chg="add mod">
          <ac:chgData name="Ernesto Sánchez García" userId="096f8f395aa4ca45" providerId="LiveId" clId="{ABE81171-5487-4D3B-8356-62596F789C01}" dt="2025-05-02T04:26:32.952" v="1149" actId="14100"/>
          <ac:picMkLst>
            <pc:docMk/>
            <pc:sldMk cId="791901866" sldId="283"/>
            <ac:picMk id="6" creationId="{45F3DED9-684F-4E8E-F470-833ED824CF95}"/>
          </ac:picMkLst>
        </pc:picChg>
        <pc:picChg chg="del">
          <ac:chgData name="Ernesto Sánchez García" userId="096f8f395aa4ca45" providerId="LiveId" clId="{ABE81171-5487-4D3B-8356-62596F789C01}" dt="2025-05-02T04:21:55.640" v="1080" actId="478"/>
          <ac:picMkLst>
            <pc:docMk/>
            <pc:sldMk cId="791901866" sldId="283"/>
            <ac:picMk id="8" creationId="{B6F844B1-8D40-B9AF-AE56-084995942A8B}"/>
          </ac:picMkLst>
        </pc:picChg>
        <pc:picChg chg="del">
          <ac:chgData name="Ernesto Sánchez García" userId="096f8f395aa4ca45" providerId="LiveId" clId="{ABE81171-5487-4D3B-8356-62596F789C01}" dt="2025-05-02T04:21:53.521" v="1079" actId="478"/>
          <ac:picMkLst>
            <pc:docMk/>
            <pc:sldMk cId="791901866" sldId="283"/>
            <ac:picMk id="11" creationId="{F01D1BB6-8CAD-3F49-4EF5-B07034ADB392}"/>
          </ac:picMkLst>
        </pc:picChg>
        <pc:picChg chg="del">
          <ac:chgData name="Ernesto Sánchez García" userId="096f8f395aa4ca45" providerId="LiveId" clId="{ABE81171-5487-4D3B-8356-62596F789C01}" dt="2025-05-02T04:22:03.101" v="1082" actId="478"/>
          <ac:picMkLst>
            <pc:docMk/>
            <pc:sldMk cId="791901866" sldId="283"/>
            <ac:picMk id="14" creationId="{877C9AE5-504D-5729-B9AA-4FDD37C3DC61}"/>
          </ac:picMkLst>
        </pc:picChg>
        <pc:picChg chg="del">
          <ac:chgData name="Ernesto Sánchez García" userId="096f8f395aa4ca45" providerId="LiveId" clId="{ABE81171-5487-4D3B-8356-62596F789C01}" dt="2025-05-02T04:21:40.507" v="1063" actId="21"/>
          <ac:picMkLst>
            <pc:docMk/>
            <pc:sldMk cId="791901866" sldId="283"/>
            <ac:picMk id="20" creationId="{C09378EC-9E74-C711-7261-E2E17522EF6A}"/>
          </ac:picMkLst>
        </pc:picChg>
      </pc:sldChg>
      <pc:sldChg chg="addSp delSp modSp add mod">
        <pc:chgData name="Ernesto Sánchez García" userId="096f8f395aa4ca45" providerId="LiveId" clId="{ABE81171-5487-4D3B-8356-62596F789C01}" dt="2025-05-02T04:32:55.246" v="1197" actId="14100"/>
        <pc:sldMkLst>
          <pc:docMk/>
          <pc:sldMk cId="3448556616" sldId="284"/>
        </pc:sldMkLst>
        <pc:spChg chg="mod">
          <ac:chgData name="Ernesto Sánchez García" userId="096f8f395aa4ca45" providerId="LiveId" clId="{ABE81171-5487-4D3B-8356-62596F789C01}" dt="2025-05-02T04:32:39.384" v="1194" actId="20577"/>
          <ac:spMkLst>
            <pc:docMk/>
            <pc:sldMk cId="3448556616" sldId="284"/>
            <ac:spMk id="58" creationId="{A95E04A1-8F9D-C80C-C906-2A8A0EFDDEA6}"/>
          </ac:spMkLst>
        </pc:spChg>
        <pc:picChg chg="add del mod">
          <ac:chgData name="Ernesto Sánchez García" userId="096f8f395aa4ca45" providerId="LiveId" clId="{ABE81171-5487-4D3B-8356-62596F789C01}" dt="2025-05-02T04:31:14.835" v="1165" actId="478"/>
          <ac:picMkLst>
            <pc:docMk/>
            <pc:sldMk cId="3448556616" sldId="284"/>
            <ac:picMk id="3" creationId="{45F31147-DC94-0014-A9D7-830D1F571D75}"/>
          </ac:picMkLst>
        </pc:picChg>
        <pc:picChg chg="add mod">
          <ac:chgData name="Ernesto Sánchez García" userId="096f8f395aa4ca45" providerId="LiveId" clId="{ABE81171-5487-4D3B-8356-62596F789C01}" dt="2025-05-02T04:32:51.028" v="1196" actId="1076"/>
          <ac:picMkLst>
            <pc:docMk/>
            <pc:sldMk cId="3448556616" sldId="284"/>
            <ac:picMk id="5" creationId="{3ABA24CE-F376-6B15-01B3-F79888D8B8BA}"/>
          </ac:picMkLst>
        </pc:picChg>
        <pc:picChg chg="del">
          <ac:chgData name="Ernesto Sánchez García" userId="096f8f395aa4ca45" providerId="LiveId" clId="{ABE81171-5487-4D3B-8356-62596F789C01}" dt="2025-05-02T04:30:04.743" v="1159" actId="478"/>
          <ac:picMkLst>
            <pc:docMk/>
            <pc:sldMk cId="3448556616" sldId="284"/>
            <ac:picMk id="6" creationId="{977D0D3C-E370-B0AD-90CA-BFA792A658EB}"/>
          </ac:picMkLst>
        </pc:picChg>
        <pc:picChg chg="add mod">
          <ac:chgData name="Ernesto Sánchez García" userId="096f8f395aa4ca45" providerId="LiveId" clId="{ABE81171-5487-4D3B-8356-62596F789C01}" dt="2025-05-02T04:32:55.246" v="1197" actId="14100"/>
          <ac:picMkLst>
            <pc:docMk/>
            <pc:sldMk cId="3448556616" sldId="284"/>
            <ac:picMk id="8" creationId="{041800D6-0DF9-F76F-C760-BB1A1D6251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A5E1C007-EC91-647A-6AF0-2F5E59D3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FE88B93C-0732-9C8C-7807-F62DD003DD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650CA732-0FF2-5250-60DD-3C44EFB029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425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20B4634-63E7-C85F-0E41-841394651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735C9F1C-C492-B75E-CD38-BFE153F779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F9C56A58-623F-7A00-75F7-A879C35C44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314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27A7A76D-1215-9D69-F245-76CDDF830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108993EB-2AA5-22E2-B03E-52A47C2D7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6A1B343D-0693-54D7-4F56-641D0C3CF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633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5559533-48D8-9481-5577-B5CB47C7B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FE94D873-FA8E-6578-17F5-65B1EA28F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965F4E95-10A8-AFE5-964E-353797536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56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1BDFE903-921C-2280-9BC2-850DF412A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1DACA6FD-87E3-8201-0EE4-0E96FAA06E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F57656C5-863D-C5BC-25A6-27D7835DD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473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062DA22C-E19D-BE62-4809-3184DE993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C3977E12-23E8-A924-F4F0-D44AC5527B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ABAC4C0C-14DA-78B4-163D-99068EBA61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5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3FF27122-F2D0-947F-8AEE-FDA668F45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EFB88272-C08D-8663-F6E6-627A618F1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F0C42E3A-3DCB-DE8D-CCD4-E88D35C0D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1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80DC95BF-12AB-E748-3DE7-CA95D7896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57A7BFAD-BB5D-97A5-5BA1-D34E1ADC10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D68611C8-B854-A007-6CE2-8B7318542C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25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E2DA8673-0CB3-468E-AA8D-97A1ED00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C4F8F20A-252E-0899-5B00-E52720A98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E983FA70-2EEC-767B-3B7F-4185EE529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178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0E14F41A-7C37-9DA3-15BF-E59BB5051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686C861D-E209-47A0-748B-0A6234F4E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00B2E7F9-D54E-312D-00CB-6FFB132CCE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19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0E6ABE7C-CAA8-498B-72C0-BDA484B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6670A49A-34D9-FDE5-1FEE-4C9DCD30E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41C92DF1-D28A-C17C-0D32-3DC79C7ACC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7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>
            <a:spLocks noGrp="1"/>
          </p:cNvSpPr>
          <p:nvPr>
            <p:ph type="ctrTitle"/>
          </p:nvPr>
        </p:nvSpPr>
        <p:spPr>
          <a:xfrm>
            <a:off x="6808304" y="1122363"/>
            <a:ext cx="47111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tillium Web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ubTitle" idx="1"/>
          </p:nvPr>
        </p:nvSpPr>
        <p:spPr>
          <a:xfrm>
            <a:off x="6808303" y="3602038"/>
            <a:ext cx="471114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pic>
        <p:nvPicPr>
          <p:cNvPr id="16" name="Google Shape;1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68453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4"/>
          <p:cNvPicPr preferRelativeResize="0"/>
          <p:nvPr/>
        </p:nvPicPr>
        <p:blipFill rotWithShape="1">
          <a:blip r:embed="rId2">
            <a:alphaModFix/>
          </a:blip>
          <a:srcRect l="11135" r="11136"/>
          <a:stretch/>
        </p:blipFill>
        <p:spPr>
          <a:xfrm>
            <a:off x="0" y="0"/>
            <a:ext cx="12192000" cy="12811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itillium Web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838200" y="1639957"/>
            <a:ext cx="10515600" cy="459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solidFill>
                  <a:schemeClr val="dk2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pic>
        <p:nvPicPr>
          <p:cNvPr id="24" name="Google Shape;2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1590" y="65530"/>
            <a:ext cx="1978799" cy="112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831850" y="3062288"/>
            <a:ext cx="818294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itillium Web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1849" y="4589463"/>
            <a:ext cx="818294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6"/>
          <p:cNvPicPr preferRelativeResize="0"/>
          <p:nvPr/>
        </p:nvPicPr>
        <p:blipFill rotWithShape="1">
          <a:blip r:embed="rId2">
            <a:alphaModFix/>
          </a:blip>
          <a:srcRect l="48744" r="33125"/>
          <a:stretch/>
        </p:blipFill>
        <p:spPr>
          <a:xfrm>
            <a:off x="9981460" y="0"/>
            <a:ext cx="22105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6"/>
          <p:cNvPicPr preferRelativeResize="0"/>
          <p:nvPr/>
        </p:nvPicPr>
        <p:blipFill rotWithShape="1">
          <a:blip r:embed="rId3">
            <a:alphaModFix/>
          </a:blip>
          <a:srcRect r="44911"/>
          <a:stretch/>
        </p:blipFill>
        <p:spPr>
          <a:xfrm>
            <a:off x="9981460" y="0"/>
            <a:ext cx="2210540" cy="8234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7"/>
          <p:cNvPicPr preferRelativeResize="0"/>
          <p:nvPr/>
        </p:nvPicPr>
        <p:blipFill rotWithShape="1">
          <a:blip r:embed="rId2">
            <a:alphaModFix/>
          </a:blip>
          <a:srcRect t="12359" b="12358"/>
          <a:stretch/>
        </p:blipFill>
        <p:spPr>
          <a:xfrm>
            <a:off x="-1" y="6107733"/>
            <a:ext cx="12201939" cy="75026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Titillium Web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3">
            <a:alphaModFix/>
          </a:blip>
          <a:srcRect r="44911"/>
          <a:stretch/>
        </p:blipFill>
        <p:spPr>
          <a:xfrm>
            <a:off x="1" y="6107732"/>
            <a:ext cx="1863305" cy="69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 t="66868" b="12359"/>
          <a:stretch/>
        </p:blipFill>
        <p:spPr>
          <a:xfrm>
            <a:off x="-1" y="6650966"/>
            <a:ext cx="12201939" cy="20703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Titillium Web"/>
              <a:buNone/>
              <a:defRPr sz="34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es-es/artificial-intelligence?lnk=hpfp1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ibm.com/es-es/consulting?lnk=hpfp3es" TargetMode="External"/><Relationship Id="rId4" Type="http://schemas.openxmlformats.org/officeDocument/2006/relationships/hyperlink" Target="https://www.ibm.com/es-es/hybrid-cloud?lnk=hpfp2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6398513" y="1378387"/>
            <a:ext cx="5206913" cy="18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Titillium Web"/>
              <a:buNone/>
            </a:pPr>
            <a:br>
              <a:rPr lang="es-CO" sz="6400" dirty="0"/>
            </a:br>
            <a:br>
              <a:rPr lang="es-CO" sz="6400" dirty="0"/>
            </a:br>
            <a:br>
              <a:rPr lang="es-CO" sz="6400" dirty="0"/>
            </a:br>
            <a:r>
              <a:rPr lang="es-CO" sz="8000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br>
              <a:rPr lang="es-CO" dirty="0"/>
            </a:br>
            <a:br>
              <a:rPr lang="es-CO" dirty="0"/>
            </a:br>
            <a:endParaRPr dirty="0"/>
          </a:p>
        </p:txBody>
      </p:sp>
      <p:sp>
        <p:nvSpPr>
          <p:cNvPr id="51" name="Google Shape;51;p1"/>
          <p:cNvSpPr txBox="1">
            <a:spLocks noGrp="1"/>
          </p:cNvSpPr>
          <p:nvPr>
            <p:ph type="subTitle" idx="1"/>
          </p:nvPr>
        </p:nvSpPr>
        <p:spPr>
          <a:xfrm>
            <a:off x="6756787" y="2863679"/>
            <a:ext cx="4711147" cy="213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/>
              <a:t>Maestría en Analítica de Datos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/>
              <a:t>Bases de datos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/>
              <a:t>Mauricio García Mojica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/>
              <a:t>Freddy Andrés Camargo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/>
              <a:t>Ernesto Sánchez García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/>
              <a:t>2025-2</a:t>
            </a:r>
            <a:endParaRPr dirty="0"/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8053" y="5266944"/>
            <a:ext cx="5487164" cy="112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27CF3662-652B-A6DA-C964-B24F33F44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5AC7C217-11F8-918C-A9D1-B0E67D4BA6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85DD361C-497E-F175-DA4D-8523A8C74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472" y="1369684"/>
            <a:ext cx="5176260" cy="475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Bases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Integración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E2D4696E-36AF-0A14-1BCB-5CCE60420D8C}"/>
              </a:ext>
            </a:extLst>
          </p:cNvPr>
          <p:cNvSpPr txBox="1">
            <a:spLocks/>
          </p:cNvSpPr>
          <p:nvPr/>
        </p:nvSpPr>
        <p:spPr>
          <a:xfrm>
            <a:off x="5177307" y="1348104"/>
            <a:ext cx="6465194" cy="510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Herramientas para desarrolladores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Internet de las cosas</a:t>
            </a: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100001-77AB-DD8C-14AD-0FFD76A5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7" y="2000223"/>
            <a:ext cx="5216968" cy="18565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43B649-E5A9-FBEC-3B4E-36ABA366F3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311"/>
          <a:stretch/>
        </p:blipFill>
        <p:spPr>
          <a:xfrm>
            <a:off x="5675787" y="2042377"/>
            <a:ext cx="5966714" cy="14451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148B70-D149-81F0-85ED-EC4180226C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83"/>
          <a:stretch/>
        </p:blipFill>
        <p:spPr>
          <a:xfrm>
            <a:off x="359936" y="4578030"/>
            <a:ext cx="4984796" cy="19602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15A7D9F-AB22-FC51-175C-209E05343A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50" b="28282"/>
          <a:stretch/>
        </p:blipFill>
        <p:spPr>
          <a:xfrm>
            <a:off x="5510684" y="4726773"/>
            <a:ext cx="6321380" cy="156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98EB8054-326E-F671-DE66-B60813FF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16950ABE-C7AE-478E-3E93-E7C60F8AB2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371A64EF-3CE6-A196-E8E0-D6AE2005D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472" y="1369684"/>
            <a:ext cx="5176260" cy="475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Observancia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Gestión de redes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23C89346-E850-DC2D-B131-73F0074BBCFC}"/>
              </a:ext>
            </a:extLst>
          </p:cNvPr>
          <p:cNvSpPr txBox="1">
            <a:spLocks/>
          </p:cNvSpPr>
          <p:nvPr/>
        </p:nvSpPr>
        <p:spPr>
          <a:xfrm>
            <a:off x="5177307" y="1348104"/>
            <a:ext cx="6465194" cy="510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Sistemas cuánticos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Almacenamiento</a:t>
            </a: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567704-71A3-6B92-C604-F15F95386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72" y="1998727"/>
            <a:ext cx="5502488" cy="13369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FA701E0-B4EE-49DA-E58E-E2277B931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285" y="4095482"/>
            <a:ext cx="3477794" cy="268130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780758A-B0DA-0192-6E3E-D97C0BA6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023" y="1795247"/>
            <a:ext cx="2863558" cy="181431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8954A53-206B-328F-C6E3-552A3A18C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434" y="4056706"/>
            <a:ext cx="3706940" cy="27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ED3B8B60-FD2B-CEA5-9869-47EFA84DB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A1EAA7DD-E553-1E14-A28E-C3492B46E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CF165A3D-FE1A-BF35-EB15-F9BB0DC964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472" y="1369684"/>
            <a:ext cx="4377770" cy="514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Seguridad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177800" indent="0" algn="just">
              <a:spcBef>
                <a:spcPts val="0"/>
              </a:spcBef>
              <a:buNone/>
            </a:pPr>
            <a:r>
              <a:rPr lang="es-ES" sz="2000" dirty="0"/>
              <a:t>Seguridad desde el principio </a:t>
            </a:r>
            <a:r>
              <a:rPr lang="es-ES" sz="2000" b="0" dirty="0">
                <a:solidFill>
                  <a:srgbClr val="161616"/>
                </a:solidFill>
                <a:effectLst/>
                <a:latin typeface="inherit"/>
              </a:rPr>
              <a:t>Proteja las cargas de trabajo habilitando las mejores prácticas desde el principio con servicios de seguridad esenciales.</a:t>
            </a: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161616"/>
              </a:solidFill>
              <a:latin typeface="inherit"/>
            </a:endParaRPr>
          </a:p>
          <a:p>
            <a:pPr marL="177800" indent="0" algn="just">
              <a:spcBef>
                <a:spcPts val="0"/>
              </a:spcBef>
              <a:buNone/>
            </a:pPr>
            <a:r>
              <a:rPr lang="es-ES" sz="2000" dirty="0"/>
              <a:t>Gestión automatizada de la postura </a:t>
            </a:r>
            <a:r>
              <a:rPr lang="es-ES" sz="2000" dirty="0">
                <a:solidFill>
                  <a:srgbClr val="161616"/>
                </a:solidFill>
                <a:latin typeface="inherit"/>
              </a:rPr>
              <a:t>Gestione las posturas de conformidad y seguridad para IBM Cloud y en la multinube híbrida.</a:t>
            </a: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161616"/>
              </a:solidFill>
              <a:latin typeface="inherit"/>
            </a:endParaRPr>
          </a:p>
          <a:p>
            <a:pPr marL="177800" indent="0" algn="just">
              <a:spcBef>
                <a:spcPts val="0"/>
              </a:spcBef>
              <a:buNone/>
            </a:pPr>
            <a:r>
              <a:rPr lang="es-ES" sz="2000" dirty="0"/>
              <a:t>Protección de datos avanzada </a:t>
            </a:r>
            <a:r>
              <a:rPr lang="es-ES" sz="2000" dirty="0">
                <a:solidFill>
                  <a:srgbClr val="161616"/>
                </a:solidFill>
                <a:latin typeface="inherit"/>
              </a:rPr>
              <a:t>Mantenga su propio sistema de claves para cifrar los datos y protegerse contra riesgos y amenazas.</a:t>
            </a: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400" b="0" dirty="0">
              <a:solidFill>
                <a:srgbClr val="161616"/>
              </a:solidFill>
              <a:effectLst/>
              <a:latin typeface="inherit"/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2000" b="0" dirty="0">
              <a:solidFill>
                <a:srgbClr val="161616"/>
              </a:solidFill>
              <a:effectLst/>
              <a:latin typeface="inherit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F3DED9-684F-4E8E-F470-833ED824C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42" y="2159855"/>
            <a:ext cx="7492474" cy="41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0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FE3C350B-9D60-6E92-A662-28B20786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A8C5A8EE-D8A3-EE2B-C739-9FBDC6A2BB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A95E04A1-8F9D-C80C-C906-2A8A0EFDD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472" y="1369684"/>
            <a:ext cx="4377770" cy="514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Comparación: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400" b="0" dirty="0">
              <a:solidFill>
                <a:srgbClr val="161616"/>
              </a:solidFill>
              <a:effectLst/>
              <a:latin typeface="inherit"/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2000" b="0" dirty="0">
              <a:solidFill>
                <a:srgbClr val="161616"/>
              </a:solidFill>
              <a:effectLst/>
              <a:latin typeface="inherit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BA24CE-F376-6B15-01B3-F79888D8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28" y="1369684"/>
            <a:ext cx="5218067" cy="5130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1800D6-0DF9-F76F-C760-BB1A1D62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135" y="1909107"/>
            <a:ext cx="6951060" cy="47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5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850" y="2190750"/>
            <a:ext cx="59563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418" y="210312"/>
            <a:ext cx="5487164" cy="112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/>
          <p:cNvSpPr txBox="1">
            <a:spLocks noGrp="1"/>
          </p:cNvSpPr>
          <p:nvPr>
            <p:ph type="body" idx="1"/>
          </p:nvPr>
        </p:nvSpPr>
        <p:spPr>
          <a:xfrm>
            <a:off x="612573" y="1612000"/>
            <a:ext cx="4204126" cy="352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50800">
              <a:spcBef>
                <a:spcPts val="0"/>
              </a:spcBef>
              <a:buNone/>
            </a:pPr>
            <a:r>
              <a:rPr lang="es-CO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IBM Cloud: preparado para la IA, seguro e híbrido por diseño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lang="es-CO" dirty="0"/>
          </a:p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s-ES" sz="2000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Una plataforma en la nube empresarial diseñada incluso para los sectores más regulados, que ofrece una nube de gran resistencia, rendimiento, seguridad y conformidad.</a:t>
            </a:r>
            <a:endParaRPr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B1B507-CBC0-6E2F-B6E5-5CD87EAC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134" y="1612000"/>
            <a:ext cx="5782823" cy="16882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036437-69CE-FC02-F7D5-F287C2E3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348" y="3429000"/>
            <a:ext cx="5007836" cy="2817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C3749F70-F157-CA02-F337-57BFA1AB4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7EB9CACE-FBBD-A97F-E28B-9C04BBD0A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28AE040C-A38F-819B-5172-3D472D2E7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6816" y="1359946"/>
            <a:ext cx="10554730" cy="397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s-CO" dirty="0">
                <a:solidFill>
                  <a:srgbClr val="1E4E79"/>
                </a:solidFill>
              </a:rPr>
              <a:t>Historia:</a:t>
            </a:r>
            <a:endParaRPr dirty="0">
              <a:solidFill>
                <a:srgbClr val="1E4E79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4D28F3-2675-7B0A-2720-52E0427F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18" y="1528043"/>
            <a:ext cx="6587764" cy="5021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36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8EAED730-4FB1-D16F-8138-CD46FE68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9C94F489-FB54-CDCA-5B7F-06E81D45F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028EE6FA-4F7A-D9DE-7720-15F7322728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378" y="1281114"/>
            <a:ext cx="10554730" cy="397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s-CO" dirty="0">
                <a:solidFill>
                  <a:srgbClr val="1E4E79"/>
                </a:solidFill>
              </a:rPr>
              <a:t>Plataforma de nube empresarial:</a:t>
            </a:r>
            <a:endParaRPr dirty="0">
              <a:solidFill>
                <a:srgbClr val="1E4E79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CCA42-9C7A-07AC-AA76-D2864C55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2" y="1884655"/>
            <a:ext cx="11561909" cy="4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9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4E3CEE9F-49FA-C3AE-B45A-6AF8AED9F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237E10D3-C546-3C74-92F1-B750D3A2B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2BAA3F70-7CE0-BC63-316B-7AF9680E0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378" y="1281114"/>
            <a:ext cx="11647409" cy="397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50800">
              <a:spcBef>
                <a:spcPts val="0"/>
              </a:spcBef>
              <a:buNone/>
            </a:pPr>
            <a:r>
              <a:rPr lang="es-CO" dirty="0">
                <a:solidFill>
                  <a:srgbClr val="1E4E79"/>
                </a:solidFill>
              </a:rPr>
              <a:t>Tecnología y Consultoría:</a:t>
            </a:r>
          </a:p>
          <a:p>
            <a:pPr marL="228600" indent="-50800">
              <a:spcBef>
                <a:spcPts val="0"/>
              </a:spcBef>
              <a:buNone/>
            </a:pPr>
            <a:r>
              <a:rPr lang="es-CO" sz="1800" dirty="0">
                <a:solidFill>
                  <a:srgbClr val="161616"/>
                </a:solidFill>
                <a:latin typeface="IBM Plex Sans"/>
              </a:rPr>
              <a:t> Desde </a:t>
            </a:r>
            <a:r>
              <a:rPr lang="es-CO" sz="1800" dirty="0">
                <a:solidFill>
                  <a:srgbClr val="0F62FE"/>
                </a:solidFill>
                <a:latin typeface="IBM Plex Sans"/>
                <a:hlinkClick r:id="rId3"/>
              </a:rPr>
              <a:t>IA de última generación</a:t>
            </a:r>
            <a:r>
              <a:rPr lang="es-CO" sz="1800" dirty="0">
                <a:solidFill>
                  <a:srgbClr val="161616"/>
                </a:solidFill>
                <a:latin typeface="IBM Plex Sans"/>
              </a:rPr>
              <a:t> hasta </a:t>
            </a:r>
            <a:r>
              <a:rPr lang="es-CO" sz="1800" dirty="0">
                <a:solidFill>
                  <a:srgbClr val="0F62FE"/>
                </a:solidFill>
                <a:latin typeface="IBM Plex Sans"/>
                <a:hlinkClick r:id="rId4"/>
              </a:rPr>
              <a:t>soluciones de nube híbrida</a:t>
            </a:r>
            <a:r>
              <a:rPr lang="es-CO" sz="1800" dirty="0">
                <a:solidFill>
                  <a:srgbClr val="161616"/>
                </a:solidFill>
                <a:latin typeface="IBM Plex Sans"/>
              </a:rPr>
              <a:t> de vanguardia, pasando por la amplia experiencia de </a:t>
            </a:r>
            <a:r>
              <a:rPr lang="es-CO" sz="1800" dirty="0">
                <a:solidFill>
                  <a:srgbClr val="0F62FE"/>
                </a:solidFill>
                <a:latin typeface="IBM Plex Sans"/>
                <a:hlinkClick r:id="rId5"/>
              </a:rPr>
              <a:t>IBM Consulting</a:t>
            </a:r>
            <a:r>
              <a:rPr lang="es-CO" sz="1800" dirty="0">
                <a:solidFill>
                  <a:srgbClr val="161616"/>
                </a:solidFill>
                <a:latin typeface="IBM Plex Sans"/>
              </a:rPr>
              <a:t>, IBM tiene todo lo necesario para ayudarle a reinventar el funcionamiento de su negocio en la era de la IA.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8BF90CE-0320-9EA4-58F8-BC2D83AB8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47" y="2518913"/>
            <a:ext cx="11845505" cy="34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2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3F1177D6-9CD5-35C9-788D-D8CD702E6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10ED7346-D01D-C00C-0612-3EF694C07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F66CB451-D52B-AE15-C541-B305F33DD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149" y="1281114"/>
            <a:ext cx="10554730" cy="397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s-CO" dirty="0">
                <a:solidFill>
                  <a:srgbClr val="1E4E79"/>
                </a:solidFill>
              </a:rPr>
              <a:t>	Escalamiento con la IA:</a:t>
            </a:r>
            <a:endParaRPr dirty="0">
              <a:solidFill>
                <a:srgbClr val="1E4E79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3BA6FA-56AE-DC8D-E2A8-8D021DCC2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" y="1884655"/>
            <a:ext cx="1183170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8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44D26B11-09E9-D03E-5E45-4DFE36AAA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9CD5F113-B864-A702-0962-80CEEE176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F4275153-48CB-8D13-6094-11C5D3DC2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82" y="1281114"/>
            <a:ext cx="10554730" cy="397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s-CO" dirty="0">
                <a:solidFill>
                  <a:srgbClr val="1E4E79"/>
                </a:solidFill>
              </a:rPr>
              <a:t>Productos de IBM Cloud:</a:t>
            </a:r>
            <a:endParaRPr dirty="0">
              <a:solidFill>
                <a:srgbClr val="1E4E79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3C088C5-9425-9154-9AFE-3EAD92EF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726"/>
          <a:stretch/>
        </p:blipFill>
        <p:spPr>
          <a:xfrm>
            <a:off x="5991353" y="2767787"/>
            <a:ext cx="6151123" cy="22549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11D571-8C50-C211-15D7-D7E13825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106" b="40696"/>
          <a:stretch/>
        </p:blipFill>
        <p:spPr>
          <a:xfrm>
            <a:off x="49524" y="2206571"/>
            <a:ext cx="6046476" cy="32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9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7208E24A-D6F6-12BF-F74E-E36826F69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AEF59589-3E63-F23A-888C-8CD29F6C5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A699258B-8952-65B7-AEFE-F7C5A0869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3800" y="1348104"/>
            <a:ext cx="6089727" cy="550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IA / Aprendizaje Automático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Analítica</a:t>
            </a:r>
            <a:endParaRPr dirty="0">
              <a:solidFill>
                <a:srgbClr val="1E4E7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49878B-D46A-BF39-E954-9ECC1D46A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8" t="5880" r="17827" b="21425"/>
          <a:stretch/>
        </p:blipFill>
        <p:spPr bwMode="auto">
          <a:xfrm>
            <a:off x="1575143" y="1810883"/>
            <a:ext cx="3307931" cy="22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CC02638-9C48-E97B-2B1E-A31A10D7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97" y="4524418"/>
            <a:ext cx="3307931" cy="2176554"/>
          </a:xfrm>
          <a:prstGeom prst="rect">
            <a:avLst/>
          </a:prstGeom>
        </p:spPr>
      </p:pic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6163DF58-ED1A-7F4A-D4E3-24C0029F7C03}"/>
              </a:ext>
            </a:extLst>
          </p:cNvPr>
          <p:cNvSpPr txBox="1">
            <a:spLocks/>
          </p:cNvSpPr>
          <p:nvPr/>
        </p:nvSpPr>
        <p:spPr>
          <a:xfrm>
            <a:off x="5868473" y="1402215"/>
            <a:ext cx="5999575" cy="510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Automatización</a:t>
            </a: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Cadena de bloques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24F7CC-6DEE-8026-4D79-2E5124CF9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055" y="1810883"/>
            <a:ext cx="3218594" cy="2286407"/>
          </a:xfrm>
          <a:prstGeom prst="rect">
            <a:avLst/>
          </a:prstGeom>
        </p:spPr>
      </p:pic>
      <p:pic>
        <p:nvPicPr>
          <p:cNvPr id="1028" name="Picture 4" descr="Millennial Indian girl in wireless headphones sit at desk at home working on modern laptop">
            <a:extLst>
              <a:ext uri="{FF2B5EF4-FFF2-40B4-BE49-F238E27FC236}">
                <a16:creationId xmlns:a16="http://schemas.microsoft.com/office/drawing/2014/main" id="{C5386C80-C741-90AE-2D57-80882B23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629" y="4524650"/>
            <a:ext cx="3710817" cy="208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3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DF50520A-544E-F3A8-DB0A-82BC2F43E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>
            <a:extLst>
              <a:ext uri="{FF2B5EF4-FFF2-40B4-BE49-F238E27FC236}">
                <a16:creationId xmlns:a16="http://schemas.microsoft.com/office/drawing/2014/main" id="{01EBA791-294A-B46A-B964-09EB9557C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82" y="0"/>
            <a:ext cx="9842741" cy="128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400"/>
              <a:buFont typeface="Titillium Web"/>
              <a:buNone/>
            </a:pPr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IBM CLOUD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D7336973-28C0-7BB5-CB67-E9A002E8DE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472" y="1369684"/>
            <a:ext cx="5176260" cy="475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Calcular (Servicios y soluciones de computación en la nube)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F3F79C6-DD16-218A-E8F7-ABAA14FFAB63}"/>
              </a:ext>
            </a:extLst>
          </p:cNvPr>
          <p:cNvSpPr txBox="1">
            <a:spLocks/>
          </p:cNvSpPr>
          <p:nvPr/>
        </p:nvSpPr>
        <p:spPr>
          <a:xfrm>
            <a:off x="5177307" y="1348104"/>
            <a:ext cx="6097320" cy="510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1E4E79"/>
                </a:solidFill>
              </a:rPr>
              <a:t>Recipientes (Contenedores de IBM Cloud)</a:t>
            </a: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  <a:p>
            <a:pPr marL="6350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CO" dirty="0">
              <a:solidFill>
                <a:srgbClr val="1E4E79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6FE49F-70E9-3254-425D-2AE8170E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17" y="2567289"/>
            <a:ext cx="4440790" cy="31134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69ADA6B-F5B5-08AC-E754-41BDA1DE1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82" y="2486280"/>
            <a:ext cx="6388954" cy="319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96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76C10"/>
      </a:accent1>
      <a:accent2>
        <a:srgbClr val="A4B04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Panorámica</PresentationFormat>
  <Paragraphs>113</Paragraphs>
  <Slides>14</Slides>
  <Notes>14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   IBM CLOUD  </vt:lpstr>
      <vt:lpstr>IBM CLOUD</vt:lpstr>
      <vt:lpstr>IBM CLOUD</vt:lpstr>
      <vt:lpstr>IBM CLOUD</vt:lpstr>
      <vt:lpstr>IBM CLOUD</vt:lpstr>
      <vt:lpstr>IBM CLOUD</vt:lpstr>
      <vt:lpstr>IBM CLOUD</vt:lpstr>
      <vt:lpstr>IBM CLOUD</vt:lpstr>
      <vt:lpstr>IBM CLOUD</vt:lpstr>
      <vt:lpstr>IBM CLOUD</vt:lpstr>
      <vt:lpstr>IBM CLOUD</vt:lpstr>
      <vt:lpstr>IBM CLOUD</vt:lpstr>
      <vt:lpstr>IBM CLOUD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cp:lastModifiedBy>Ernesto Sánchez García</cp:lastModifiedBy>
  <cp:revision>14</cp:revision>
  <dcterms:created xsi:type="dcterms:W3CDTF">2024-01-22T20:11:52Z</dcterms:created>
  <dcterms:modified xsi:type="dcterms:W3CDTF">2025-05-02T21:50:56Z</dcterms:modified>
</cp:coreProperties>
</file>